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9" r:id="rId3"/>
    <p:sldId id="277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5EA4DA-1E75-48F8-9471-C99E8F99A52B}">
          <p14:sldIdLst>
            <p14:sldId id="256"/>
            <p14:sldId id="279"/>
          </p14:sldIdLst>
        </p14:section>
        <p14:section name="Vragen" id="{20B94864-5DDF-4A87-9E08-81D837C6F131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6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362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851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743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982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415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456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394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69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716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195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67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Ronde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344EE4-641E-5FF3-FC79-FF2CE1E8526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66690" y="5167310"/>
            <a:ext cx="1802386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506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10F6-75F4-4166-ADF0-D4C28BFABD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Pause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64E586-ED1C-9372-A625-9A18F15644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873893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12D61-DD37-A6CF-9EA0-D7623C97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Rode </a:t>
            </a:r>
            <a:r>
              <a:rPr lang="en-GB" dirty="0" err="1"/>
              <a:t>draad</a:t>
            </a:r>
            <a:r>
              <a:rPr lang="en-GB" dirty="0"/>
              <a:t> - Tip 3</a:t>
            </a:r>
            <a:br>
              <a:rPr lang="en-GB" dirty="0"/>
            </a:br>
            <a:r>
              <a:rPr lang="en-GB" dirty="0" err="1"/>
              <a:t>Nog</a:t>
            </a:r>
            <a:r>
              <a:rPr lang="en-GB" dirty="0"/>
              <a:t> 5 </a:t>
            </a:r>
            <a:r>
              <a:rPr lang="en-GB" dirty="0" err="1"/>
              <a:t>punten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verdienen</a:t>
            </a:r>
            <a:r>
              <a:rPr lang="en-GB" dirty="0"/>
              <a:t>…</a:t>
            </a:r>
            <a:endParaRPr lang="en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DAED9E-6167-FED3-119E-00AEE02A7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503" y="1574447"/>
            <a:ext cx="4946994" cy="3709106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171681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Pause!</a:t>
            </a:r>
            <a:endParaRPr lang="en-BE" dirty="0"/>
          </a:p>
        </p:txBody>
      </p:sp>
      <p:pic>
        <p:nvPicPr>
          <p:cNvPr id="2" name="pause">
            <a:hlinkClick r:id="" action="ppaction://media"/>
            <a:extLst>
              <a:ext uri="{FF2B5EF4-FFF2-40B4-BE49-F238E27FC236}">
                <a16:creationId xmlns:a16="http://schemas.microsoft.com/office/drawing/2014/main" id="{6B900023-B295-91E4-7181-6D23844C28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4055" y="1690689"/>
            <a:ext cx="3460040" cy="194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1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showWhenStopped="0">
                <p:cTn id="7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1303</TotalTime>
  <Words>15</Words>
  <Application>Microsoft Office PowerPoint</Application>
  <PresentationFormat>On-screen Show (4:3)</PresentationFormat>
  <Paragraphs>3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Pause</vt:lpstr>
      <vt:lpstr>Rode draad - Tip 3 Nog 5 punten te verdienen…</vt:lpstr>
      <vt:lpstr>Pause!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Welkom op de Vliegertje Quiz!</dc:title>
  <dc:creator>jan verley</dc:creator>
  <cp:lastModifiedBy>jan verley</cp:lastModifiedBy>
  <cp:revision>10</cp:revision>
  <dcterms:created xsi:type="dcterms:W3CDTF">2022-04-05T21:02:28Z</dcterms:created>
  <dcterms:modified xsi:type="dcterms:W3CDTF">2023-02-03T18:49:39Z</dcterms:modified>
</cp:coreProperties>
</file>

<file path=docProps/thumbnail.jpeg>
</file>